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2023/6/23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2023/6/23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2023/6/23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2023/6/23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2023/6/23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2023/6/23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2023/6/23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7848873"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パワーショベル人気スナック菓子いろいろすくいどりプレゼント</a:t>
            </a:r>
            <a:r>
              <a:rPr lang="en-US" altLang="ja-JP" sz="1600" b="1" i="0" dirty="0">
                <a:solidFill>
                  <a:srgbClr val="333333"/>
                </a:solidFill>
                <a:effectLst/>
                <a:latin typeface="Meiryo" panose="020B0604030504040204" pitchFamily="34" charset="-128"/>
                <a:ea typeface="Meiryo" panose="020B0604030504040204" pitchFamily="34" charset="-128"/>
              </a:rPr>
              <a:t>(100</a:t>
            </a:r>
            <a:r>
              <a:rPr lang="ja-JP" altLang="en-US" sz="1600" b="1" i="0">
                <a:solidFill>
                  <a:srgbClr val="333333"/>
                </a:solidFill>
                <a:effectLst/>
                <a:latin typeface="Meiryo" panose="020B0604030504040204" pitchFamily="34" charset="-128"/>
                <a:ea typeface="Meiryo" panose="020B0604030504040204" pitchFamily="34" charset="-128"/>
              </a:rPr>
              <a:t>名様用</a:t>
            </a:r>
            <a:r>
              <a:rPr lang="en-US" altLang="ja-JP" sz="1600" b="1" i="0" dirty="0">
                <a:solidFill>
                  <a:srgbClr val="333333"/>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204030" y="1329256"/>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セット明細：</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パワーショベル人気スナック菓子いろいろすくいどりプレゼントは組み立て式のパワーショベル型おもちゃでお菓子をすくいとる集客用ゲームです。子ども心をくすぐるゲームで子どもの集客効果は抜群！</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405161"/>
            <a:ext cx="2584766" cy="106611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各種スナック菓子いろいろ 約</a:t>
            </a:r>
            <a:r>
              <a:rPr lang="en-US" altLang="ja-JP" sz="1000" b="0" i="0" dirty="0">
                <a:solidFill>
                  <a:srgbClr val="333333"/>
                </a:solidFill>
                <a:effectLst/>
                <a:latin typeface="Meiryo" panose="020B0604030504040204" pitchFamily="34" charset="-128"/>
                <a:ea typeface="Meiryo" panose="020B0604030504040204" pitchFamily="34" charset="-128"/>
              </a:rPr>
              <a:t>390</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手動パワーショベル </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台</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80cm</a:t>
            </a:r>
            <a:r>
              <a:rPr lang="ja-JP" altLang="en-US" sz="1000" b="0" i="0">
                <a:solidFill>
                  <a:srgbClr val="333333"/>
                </a:solidFill>
                <a:effectLst/>
                <a:latin typeface="Meiryo" panose="020B0604030504040204" pitchFamily="34" charset="-128"/>
                <a:ea typeface="Meiryo" panose="020B0604030504040204" pitchFamily="34" charset="-128"/>
              </a:rPr>
              <a:t>ビニールプール（フットエアーポンプ付き）</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お持ち帰り袋 </a:t>
            </a:r>
            <a:r>
              <a:rPr lang="en-US" altLang="ja-JP" sz="1000" b="0" i="0" dirty="0">
                <a:solidFill>
                  <a:srgbClr val="333333"/>
                </a:solidFill>
                <a:effectLst/>
                <a:latin typeface="Meiryo" panose="020B0604030504040204" pitchFamily="34" charset="-128"/>
                <a:ea typeface="Meiryo" panose="020B0604030504040204" pitchFamily="34" charset="-128"/>
              </a:rPr>
              <a:t>100</a:t>
            </a:r>
            <a:r>
              <a:rPr lang="ja-JP" altLang="en-US" sz="1000" b="0" i="0">
                <a:solidFill>
                  <a:srgbClr val="333333"/>
                </a:solidFill>
                <a:effectLst/>
                <a:latin typeface="Meiryo" panose="020B0604030504040204" pitchFamily="34" charset="-128"/>
                <a:ea typeface="Meiryo" panose="020B0604030504040204" pitchFamily="34" charset="-128"/>
              </a:rPr>
              <a:t>枚</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本商品はオリジナルデザイン非対応商品になります。</a:t>
            </a:r>
            <a:br>
              <a:rPr lang="ja-JP" altLang="en-US" sz="1000" b="0" i="0">
                <a:solidFill>
                  <a:srgbClr val="333333"/>
                </a:solidFill>
                <a:effectLst/>
                <a:latin typeface="Meiryo" panose="020B0604030504040204" pitchFamily="34" charset="-128"/>
                <a:ea typeface="Meiryo" panose="020B0604030504040204" pitchFamily="34" charset="-128"/>
              </a:rPr>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内容は多少変わることがあります。</a:t>
            </a:r>
            <a:br>
              <a:rPr lang="ja-JP" altLang="en-US" sz="1000" b="0" i="0">
                <a:solidFill>
                  <a:srgbClr val="333333"/>
                </a:solidFill>
                <a:effectLst/>
                <a:latin typeface="Meiryo" panose="020B0604030504040204" pitchFamily="34" charset="-128"/>
                <a:ea typeface="Meiryo" panose="020B0604030504040204" pitchFamily="34" charset="-128"/>
              </a:rPr>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プールの色は予告なく変更になる場合があります。</a:t>
            </a:r>
            <a:endParaRPr lang="en-US" altLang="ja-JP" sz="1000" b="0" i="0" dirty="0">
              <a:solidFill>
                <a:srgbClr val="333333"/>
              </a:solidFill>
              <a:effectLst/>
              <a:latin typeface="Meiryo" panose="020B0604030504040204" pitchFamily="34" charset="-128"/>
              <a:ea typeface="Meiryo" panose="020B0604030504040204" pitchFamily="34" charset="-128"/>
            </a:endParaRPr>
          </a:p>
          <a:p>
            <a:pPr algn="l"/>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お菓子の味の指定はできません。ご了承ください。</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17921</TotalTime>
  <Words>207</Words>
  <Application>Microsoft Macintosh PowerPoint</Application>
  <PresentationFormat>ユーザー設定</PresentationFormat>
  <Paragraphs>26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588</cp:revision>
  <cp:lastPrinted>2021-10-13T13:51:27Z</cp:lastPrinted>
  <dcterms:created xsi:type="dcterms:W3CDTF">2013-12-25T09:34:24Z</dcterms:created>
  <dcterms:modified xsi:type="dcterms:W3CDTF">2023-06-23T02:09:41Z</dcterms:modified>
</cp:coreProperties>
</file>