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パワーショベル人気スナック菓子いろいろすくいどりプレゼントお菓子のみ</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パワーショベル人気スナック菓子いろいろすくいどりプレゼント</a:t>
            </a:r>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名様用</a:t>
            </a:r>
            <a:r>
              <a:rPr lang="ja-JP" altLang="en-US" sz="1000" b="0" i="0">
                <a:solidFill>
                  <a:srgbClr val="333333"/>
                </a:solidFill>
                <a:effectLst/>
                <a:latin typeface="Meiryo" panose="020B0604030504040204" pitchFamily="34" charset="-128"/>
                <a:ea typeface="Meiryo" panose="020B0604030504040204" pitchFamily="34" charset="-128"/>
              </a:rPr>
              <a:t>に使える景品追加用商品です。景品数を増やす際にはこちらをご一緒にご注文ください。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・各種お菓子いろいろ約</a:t>
            </a:r>
            <a:r>
              <a:rPr lang="en-US" altLang="ja-JP" sz="1000" b="0" i="0" dirty="0">
                <a:solidFill>
                  <a:srgbClr val="333333"/>
                </a:solidFill>
                <a:effectLst/>
                <a:latin typeface="Meiryo" panose="020B0604030504040204" pitchFamily="34" charset="-128"/>
                <a:ea typeface="Meiryo" panose="020B0604030504040204" pitchFamily="34" charset="-128"/>
              </a:rPr>
              <a:t>390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178</Words>
  <Application>Microsoft Macintosh PowerPoint</Application>
  <PresentationFormat>ユーザー設定</PresentationFormat>
  <Paragraphs>26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589</cp:revision>
  <cp:lastPrinted>2021-10-13T13:51:27Z</cp:lastPrinted>
  <dcterms:created xsi:type="dcterms:W3CDTF">2013-12-25T09:34:24Z</dcterms:created>
  <dcterms:modified xsi:type="dcterms:W3CDTF">2023-06-23T02:10:10Z</dcterms:modified>
</cp:coreProperties>
</file>