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42493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ベビースターラーメンはさみどりプレゼント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ベビースターラーメンはさみどりプレゼント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は箱の中にあるラーメン系スナックをトングでつかんでプレゼントする抽選キットです。子ども心をくすぐるゲームで子どもの集客効果は抜群！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60139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・ラーメン系スナック</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・トング</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dirty="0">
                <a:solidFill>
                  <a:srgbClr val="333333"/>
                </a:solidFill>
                <a:effectLst/>
                <a:latin typeface="Meiryo" panose="020B0604030504040204" pitchFamily="34" charset="-128"/>
                <a:ea typeface="Meiryo" panose="020B0604030504040204" pitchFamily="34" charset="-128"/>
              </a:rPr>
              <a:t>97mm</a:t>
            </a:r>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p>
          <a:p>
            <a:br>
              <a:rPr lang="ja-JP" altLang="en-US" sz="1000"/>
            </a:br>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208</Words>
  <Application>Microsoft Macintosh PowerPoint</Application>
  <PresentationFormat>ユーザー設定</PresentationFormat>
  <Paragraphs>30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591</cp:revision>
  <cp:lastPrinted>2021-10-13T13:51:27Z</cp:lastPrinted>
  <dcterms:created xsi:type="dcterms:W3CDTF">2013-12-25T09:34:24Z</dcterms:created>
  <dcterms:modified xsi:type="dcterms:W3CDTF">2023-06-23T01:46:28Z</dcterms:modified>
</cp:coreProperties>
</file>