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42493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ベビースターラーメンはさみどりプレゼント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名様分追加用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ベビースターラーメンはさみどりプレゼントに使える景品追加用商品です。景品数を増やす際にはこちらをご一緒にご注文ください。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60139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・ラーメン系スナック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</a:p>
          <a:p>
            <a:br>
              <a:rPr lang="ja-JP" altLang="en-US" sz="1000"/>
            </a:br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167</Words>
  <Application>Microsoft Macintosh PowerPoint</Application>
  <PresentationFormat>ユーザー設定</PresentationFormat>
  <Paragraphs>27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593</cp:revision>
  <cp:lastPrinted>2021-10-13T13:51:27Z</cp:lastPrinted>
  <dcterms:created xsi:type="dcterms:W3CDTF">2013-12-25T09:34:24Z</dcterms:created>
  <dcterms:modified xsi:type="dcterms:W3CDTF">2023-06-23T01:47:57Z</dcterms:modified>
</cp:coreProperties>
</file>