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1544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2023/6/23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2023/6/23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2023/6/23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2023/6/23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2023/6/23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2023/6/23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2023/6/23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2023/6/23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2023/6/23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2023/6/23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2023/6/23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2023/6/23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2023/6/23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7" y="153867"/>
            <a:ext cx="842493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ディズニ－キャラクタ－お菓子はさみどりプレゼント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(200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名様用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)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204030" y="1329256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セット明細：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ディズニ－キャラクタ－お菓子はさみどりプレゼント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(200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名様用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)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は箱の中にあるディズニ－系お菓子をトングで掴んでプレゼントする抽選キットです。子ども心をくすぐるゲームで子どもの集客効果は抜群！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405161"/>
            <a:ext cx="2584766" cy="60139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・ディズニー系お菓子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560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個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・トング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2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本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・キャンディボックス 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個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・お持ち帰り袋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200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枚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endParaRPr kumimoji="1" lang="en-US" altLang="ja-JP" sz="1000" dirty="0">
              <a:solidFill>
                <a:srgbClr val="333333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【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キャンディボックス寸法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】</a:t>
            </a:r>
            <a:br>
              <a:rPr lang="ja-JP" altLang="en-US" sz="1000"/>
            </a:b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W250×H300×D250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　開口部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97mm</a:t>
            </a:r>
            <a:endParaRPr lang="en-US" altLang="ja-JP" sz="1000" dirty="0">
              <a:solidFill>
                <a:srgbClr val="333333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ヘッダー部分除く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/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本商品はオリジナルデザイン非対応商品になります。</a:t>
            </a:r>
            <a:b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</a:b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内容は多少変わることがあります。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pPr algn="l"/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お菓子の味の指定はできません。ご了承ください。</a:t>
            </a:r>
          </a:p>
          <a:p>
            <a:br>
              <a:rPr lang="ja-JP" altLang="en-US" sz="1000"/>
            </a:br>
            <a:endParaRPr lang="ja-JP" altLang="en-US" sz="1000" b="0" i="0">
              <a:solidFill>
                <a:srgbClr val="333333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17933</TotalTime>
  <Words>219</Words>
  <Application>Microsoft Macintosh PowerPoint</Application>
  <PresentationFormat>ユーザー設定</PresentationFormat>
  <Paragraphs>30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595</cp:revision>
  <cp:lastPrinted>2021-10-13T13:51:27Z</cp:lastPrinted>
  <dcterms:created xsi:type="dcterms:W3CDTF">2013-12-25T09:34:24Z</dcterms:created>
  <dcterms:modified xsi:type="dcterms:W3CDTF">2023-06-23T01:50:22Z</dcterms:modified>
</cp:coreProperties>
</file>