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なお菓子抽選会プレゼント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(50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なお菓子抽選会プレゼント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( 50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は大人気の定番お菓子が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になって登場！！大人から子供まで楽しめる抽選会セットです！子ども心をくすぐるゲームで子どもの集客効果は抜群！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6013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・特賞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うまい棒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ハッピーターン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揚一番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いろいろパック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マーブルガム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かっぱえびせん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うまい棒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・オリジナル抽選箱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・スクラッチ三角クジ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季節により一部商品の入れ替えがあります。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248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598</cp:revision>
  <cp:lastPrinted>2021-10-13T13:51:27Z</cp:lastPrinted>
  <dcterms:created xsi:type="dcterms:W3CDTF">2013-12-25T09:34:24Z</dcterms:created>
  <dcterms:modified xsi:type="dcterms:W3CDTF">2023-06-23T02:10:52Z</dcterms:modified>
</cp:coreProperties>
</file>