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は箱の中にある人気グミやクッキーをトングで掴んでプレゼントする抽選キットです。子ども心をくすぐるゲームで子どもの集客効果は抜群！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0"/>
            <a:ext cx="2584766" cy="127780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・人気クッキー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グミ合計約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ビスコ・ミレービスケット・フルーツグミ・グミアソート・味覚糖コロロなど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・トング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234</Words>
  <Application>Microsoft Macintosh PowerPoint</Application>
  <PresentationFormat>ユーザー設定</PresentationFormat>
  <Paragraphs>30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600</cp:revision>
  <cp:lastPrinted>2021-10-13T13:51:27Z</cp:lastPrinted>
  <dcterms:created xsi:type="dcterms:W3CDTF">2013-12-25T09:34:24Z</dcterms:created>
  <dcterms:modified xsi:type="dcterms:W3CDTF">2023-06-23T01:52:00Z</dcterms:modified>
</cp:coreProperties>
</file>