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85" autoAdjust="0"/>
    <p:restoredTop sz="86375" autoAdjust="0"/>
  </p:normalViewPr>
  <p:slideViewPr>
    <p:cSldViewPr snapToObjects="1">
      <p:cViewPr varScale="1">
        <p:scale>
          <a:sx n="116" d="100"/>
          <a:sy n="116" d="100"/>
        </p:scale>
        <p:origin x="127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42493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モンスターペロペロお菓子すくいどりプレゼント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モンスターペロペロお菓子すくいどりプレゼント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は箱の中にあるお菓子をおたまですくってプレゼントする抽選キットです。子ども心をくすぐるゲームで子どもの集客効果は抜群！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0"/>
            <a:ext cx="2584766" cy="193686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・青ベーガム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・黒ベーガム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・緑ベーガム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・カメレオンキャンディ </a:t>
            </a:r>
            <a:r>
              <a:rPr lang="en-US" altLang="ja-JP" sz="1000" b="0" i="0" dirty="0">
                <a:solidFill>
                  <a:srgbClr val="333333"/>
                </a:solidFill>
                <a:effectLst/>
                <a:latin typeface="Meiryo" panose="020B0604030504040204" pitchFamily="34" charset="-128"/>
                <a:ea typeface="Meiryo" panose="020B0604030504040204" pitchFamily="34" charset="-128"/>
              </a:rPr>
              <a:t>30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・モンスタースタンプ </a:t>
            </a:r>
            <a:r>
              <a:rPr lang="en-US" altLang="ja-JP" sz="1000" b="0" i="0" dirty="0">
                <a:solidFill>
                  <a:srgbClr val="333333"/>
                </a:solidFill>
                <a:effectLst/>
                <a:latin typeface="Meiryo" panose="020B0604030504040204" pitchFamily="34" charset="-128"/>
                <a:ea typeface="Meiryo" panose="020B0604030504040204" pitchFamily="34" charset="-128"/>
              </a:rPr>
              <a:t>50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・フランケンのもとガム </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・ゾン</a:t>
            </a:r>
            <a:r>
              <a:rPr lang="en-US" altLang="ja-JP" sz="1000" b="0" i="0" dirty="0">
                <a:solidFill>
                  <a:srgbClr val="333333"/>
                </a:solidFill>
                <a:effectLst/>
                <a:latin typeface="Meiryo" panose="020B0604030504040204" pitchFamily="34" charset="-128"/>
                <a:ea typeface="Meiryo" panose="020B0604030504040204" pitchFamily="34" charset="-128"/>
              </a:rPr>
              <a:t>B</a:t>
            </a:r>
            <a:r>
              <a:rPr lang="ja-JP" altLang="en-US" sz="1000" b="0" i="0">
                <a:solidFill>
                  <a:srgbClr val="333333"/>
                </a:solidFill>
                <a:effectLst/>
                <a:latin typeface="Meiryo" panose="020B0604030504040204" pitchFamily="34" charset="-128"/>
                <a:ea typeface="Meiryo" panose="020B0604030504040204" pitchFamily="34" charset="-128"/>
              </a:rPr>
              <a:t>のもとガム </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・ドラ</a:t>
            </a:r>
            <a:r>
              <a:rPr lang="en-US" altLang="ja-JP" sz="1000" b="0" i="0" dirty="0">
                <a:solidFill>
                  <a:srgbClr val="333333"/>
                </a:solidFill>
                <a:effectLst/>
                <a:latin typeface="Meiryo" panose="020B0604030504040204" pitchFamily="34" charset="-128"/>
                <a:ea typeface="Meiryo" panose="020B0604030504040204" pitchFamily="34" charset="-128"/>
              </a:rPr>
              <a:t>Q</a:t>
            </a:r>
            <a:r>
              <a:rPr lang="ja-JP" altLang="en-US" sz="1000" b="0" i="0">
                <a:solidFill>
                  <a:srgbClr val="333333"/>
                </a:solidFill>
                <a:effectLst/>
                <a:latin typeface="Meiryo" panose="020B0604030504040204" pitchFamily="34" charset="-128"/>
                <a:ea typeface="Meiryo" panose="020B0604030504040204" pitchFamily="34" charset="-128"/>
              </a:rPr>
              <a:t>ラのもとガム </a:t>
            </a:r>
            <a:r>
              <a:rPr lang="en-US" altLang="ja-JP" sz="1000" b="0" i="0" dirty="0">
                <a:solidFill>
                  <a:srgbClr val="333333"/>
                </a:solidFill>
                <a:effectLst/>
                <a:latin typeface="Meiryo" panose="020B0604030504040204" pitchFamily="34" charset="-128"/>
                <a:ea typeface="Meiryo" panose="020B0604030504040204" pitchFamily="34" charset="-128"/>
              </a:rPr>
              <a:t>18</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a:p>
            <a:br>
              <a:rPr lang="ja-JP" altLang="en-US" sz="1000"/>
            </a:br>
            <a:endParaRPr lang="ja-JP" altLang="en-US" sz="1000" b="0" i="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17940</TotalTime>
  <Words>255</Words>
  <Application>Microsoft Macintosh PowerPoint</Application>
  <PresentationFormat>ユーザー設定</PresentationFormat>
  <Paragraphs>30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604</cp:revision>
  <cp:lastPrinted>2021-10-13T13:51:27Z</cp:lastPrinted>
  <dcterms:created xsi:type="dcterms:W3CDTF">2013-12-25T09:34:24Z</dcterms:created>
  <dcterms:modified xsi:type="dcterms:W3CDTF">2023-06-23T01:45:34Z</dcterms:modified>
</cp:coreProperties>
</file>