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828" autoAdjust="0"/>
    <p:restoredTop sz="86375" autoAdjust="0"/>
  </p:normalViewPr>
  <p:slideViewPr>
    <p:cSldViewPr snapToObjects="1">
      <p:cViewPr varScale="1">
        <p:scale>
          <a:sx n="116" d="100"/>
          <a:sy n="116" d="100"/>
        </p:scale>
        <p:origin x="91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DX</a:t>
            </a:r>
            <a:r>
              <a:rPr lang="ja-JP" altLang="en-US" sz="1600" b="1" i="0">
                <a:solidFill>
                  <a:srgbClr val="333333"/>
                </a:solidFill>
                <a:effectLst/>
                <a:latin typeface="Meiryo" panose="020B0604030504040204" pitchFamily="34" charset="-128"/>
                <a:ea typeface="Meiryo" panose="020B0604030504040204" pitchFamily="34" charset="-128"/>
              </a:rPr>
              <a:t>射的セット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DX</a:t>
            </a:r>
            <a:r>
              <a:rPr lang="ja-JP" altLang="en-US" sz="1000" b="0" i="0">
                <a:solidFill>
                  <a:srgbClr val="333333"/>
                </a:solidFill>
                <a:effectLst/>
                <a:latin typeface="Meiryo" panose="020B0604030504040204" pitchFamily="34" charset="-128"/>
                <a:ea typeface="Meiryo" panose="020B0604030504040204" pitchFamily="34" charset="-128"/>
              </a:rPr>
              <a:t>射的セットはお祭りイベントで大人気の射的に必要なアイテムをオールインワンセットにした商品です。屋外でも屋内でも誰でも簡単に設置できます。タープテントや景品のお菓子やおもちゃまでセットに含まれているので、届いたらすぐに始められます。こどもを中心としたイベントだ個でなく、介護福祉施設でも大好評！年齢を問わず楽しんでいただ個ます。</a:t>
            </a:r>
            <a:endParaRPr lang="en-US" altLang="ja-JP" sz="1000" b="0" i="0">
              <a:solidFill>
                <a:srgbClr val="333333"/>
              </a:solidFill>
              <a:effectLst/>
              <a:latin typeface="Meiryo" panose="020B0604030504040204" pitchFamily="34" charset="-128"/>
              <a:ea typeface="Meiryo" panose="020B0604030504040204" pitchFamily="34" charset="-128"/>
            </a:endParaRPr>
          </a:p>
          <a:p>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テントのデザインや什器の仕様は変更になる場合がありますのでご了承ください。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タープテント </a:t>
            </a:r>
            <a:r>
              <a:rPr lang="en-US" altLang="ja-JP" sz="1000" b="0" i="0" dirty="0">
                <a:solidFill>
                  <a:srgbClr val="333333"/>
                </a:solidFill>
                <a:effectLst/>
                <a:latin typeface="Meiryo" panose="020B0604030504040204" pitchFamily="34" charset="-128"/>
                <a:ea typeface="Meiryo" panose="020B0604030504040204" pitchFamily="34" charset="-128"/>
              </a:rPr>
              <a:t>2. 5m</a:t>
            </a:r>
            <a:r>
              <a:rPr lang="ja-JP" altLang="en-US" sz="1000" b="0" i="0">
                <a:solidFill>
                  <a:srgbClr val="333333"/>
                </a:solidFill>
                <a:effectLst/>
                <a:latin typeface="Meiryo" panose="020B0604030504040204" pitchFamily="34" charset="-128"/>
                <a:ea typeface="Meiryo" panose="020B0604030504040204" pitchFamily="34" charset="-128"/>
              </a:rPr>
              <a:t>仕様</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横型のれん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紅白幕</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背面用</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紅白幕</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机 胴巻用</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射的ディスプレイ</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コルク鉄砲</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コルク</a:t>
            </a:r>
            <a:r>
              <a:rPr lang="en-US" altLang="ja-JP" sz="1000" b="0" i="0" dirty="0">
                <a:solidFill>
                  <a:srgbClr val="333333"/>
                </a:solidFill>
                <a:effectLst/>
                <a:latin typeface="Meiryo" panose="020B0604030504040204" pitchFamily="34" charset="-128"/>
                <a:ea typeface="Meiryo" panose="020B0604030504040204" pitchFamily="34" charset="-128"/>
              </a:rPr>
              <a:t>12</a:t>
            </a:r>
            <a:r>
              <a:rPr lang="ja-JP" altLang="en-US" sz="1000" b="0" i="0">
                <a:solidFill>
                  <a:srgbClr val="333333"/>
                </a:solidFill>
                <a:effectLst/>
                <a:latin typeface="Meiryo" panose="020B0604030504040204" pitchFamily="34" charset="-128"/>
                <a:ea typeface="Meiryo" panose="020B0604030504040204" pitchFamily="34" charset="-128"/>
              </a:rPr>
              <a:t>個付</a:t>
            </a:r>
            <a:r>
              <a:rPr lang="en-US" altLang="ja-JP" sz="1000" b="0" i="0" dirty="0">
                <a:solidFill>
                  <a:srgbClr val="333333"/>
                </a:solidFill>
                <a:effectLst/>
                <a:latin typeface="Meiryo" panose="020B0604030504040204" pitchFamily="34" charset="-128"/>
                <a:ea typeface="Meiryo" panose="020B0604030504040204" pitchFamily="34" charset="-128"/>
              </a:rPr>
              <a:t>) ×4</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コルク皿</a:t>
            </a:r>
            <a:r>
              <a:rPr lang="en-US" altLang="ja-JP" sz="1000" b="0" i="0" dirty="0">
                <a:solidFill>
                  <a:srgbClr val="333333"/>
                </a:solidFill>
                <a:effectLst/>
                <a:latin typeface="Meiryo" panose="020B0604030504040204" pitchFamily="34" charset="-128"/>
                <a:ea typeface="Meiryo" panose="020B0604030504040204" pitchFamily="34" charset="-128"/>
              </a:rPr>
              <a:t>×10</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おもちゃ各種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お菓子各種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射的ディスプレイを乗せる奥側の台と、手前の射的台はお客様でご用意していただく内容になります。写真の中に含まれる、机や台はセット内容には含まれないのでご注意ください。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89D397FB-76B9-F33A-7B75-CF3F34BCBDF9}"/>
              </a:ext>
            </a:extLst>
          </p:cNvPr>
          <p:cNvSpPr/>
          <p:nvPr/>
        </p:nvSpPr>
        <p:spPr>
          <a:xfrm>
            <a:off x="6204030" y="3047220"/>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屋台サイズ：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A6575157-BE73-CBF9-F8B2-4C35A0D96783}"/>
              </a:ext>
            </a:extLst>
          </p:cNvPr>
          <p:cNvSpPr/>
          <p:nvPr/>
        </p:nvSpPr>
        <p:spPr>
          <a:xfrm>
            <a:off x="7300358" y="3109269"/>
            <a:ext cx="2584766" cy="42979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W250×H</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245×D250cm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17942</TotalTime>
  <Words>342</Words>
  <Application>Microsoft Macintosh PowerPoint</Application>
  <PresentationFormat>ユーザー設定</PresentationFormat>
  <Paragraphs>30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605</cp:revision>
  <cp:lastPrinted>2021-10-13T13:51:27Z</cp:lastPrinted>
  <dcterms:created xsi:type="dcterms:W3CDTF">2013-12-25T09:34:24Z</dcterms:created>
  <dcterms:modified xsi:type="dcterms:W3CDTF">2023-06-23T01:08:40Z</dcterms:modified>
</cp:coreProperties>
</file>