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86375" autoAdjust="0"/>
  </p:normalViewPr>
  <p:slideViewPr>
    <p:cSldViewPr snapToObjects="1">
      <p:cViewPr varScale="1">
        <p:scale>
          <a:sx n="116" d="100"/>
          <a:sy n="116" d="100"/>
        </p:scale>
        <p:origin x="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DX</a:t>
            </a:r>
            <a:r>
              <a:rPr lang="ja-JP" altLang="en-US" sz="1600" b="1" i="0">
                <a:solidFill>
                  <a:srgbClr val="333333"/>
                </a:solidFill>
                <a:effectLst/>
                <a:latin typeface="Meiryo" panose="020B0604030504040204" pitchFamily="34" charset="-128"/>
                <a:ea typeface="Meiryo" panose="020B0604030504040204" pitchFamily="34" charset="-128"/>
              </a:rPr>
              <a:t>輪投げセット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DX</a:t>
            </a:r>
            <a:r>
              <a:rPr lang="ja-JP" altLang="en-US" sz="1000" b="0" i="0">
                <a:solidFill>
                  <a:srgbClr val="333333"/>
                </a:solidFill>
                <a:effectLst/>
                <a:latin typeface="Meiryo" panose="020B0604030504040204" pitchFamily="34" charset="-128"/>
                <a:ea typeface="Meiryo" panose="020B0604030504040204" pitchFamily="34" charset="-128"/>
              </a:rPr>
              <a:t>輪投げセットはお祭りイベントで大人気の輪投げに必要なアイテムをオールインワンセットにした商品です。屋外でも屋内でも誰でも簡単に設置できます。タープテントや景品のお菓子やおもちゃまでセットに含まれているので、届いたらすぐに始められます。こどもを中心としたイベントだ個でなく、介護福祉施設でも大好評！年齢を問わず楽しんでいただけま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6577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 タープテント </a:t>
            </a:r>
            <a:r>
              <a:rPr lang="en-US" altLang="ja-JP" sz="1000" b="0" i="0" dirty="0">
                <a:solidFill>
                  <a:srgbClr val="333333"/>
                </a:solidFill>
                <a:effectLst/>
                <a:latin typeface="Meiryo" panose="020B0604030504040204" pitchFamily="34" charset="-128"/>
                <a:ea typeface="Meiryo" panose="020B0604030504040204" pitchFamily="34" charset="-128"/>
              </a:rPr>
              <a:t>2. 5m</a:t>
            </a:r>
            <a:r>
              <a:rPr lang="ja-JP" altLang="en-US" sz="1000" b="0" i="0">
                <a:solidFill>
                  <a:srgbClr val="333333"/>
                </a:solidFill>
                <a:effectLst/>
                <a:latin typeface="Meiryo" panose="020B0604030504040204" pitchFamily="34" charset="-128"/>
                <a:ea typeface="Meiryo" panose="020B0604030504040204" pitchFamily="34" charset="-128"/>
              </a:rPr>
              <a:t>仕様</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横型のれん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紅白幕</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ゴザ</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提灯</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輪投げの輪</a:t>
            </a:r>
            <a:r>
              <a:rPr lang="en-US" altLang="ja-JP" sz="1000" b="0" i="0" dirty="0">
                <a:solidFill>
                  <a:srgbClr val="333333"/>
                </a:solidFill>
                <a:effectLst/>
                <a:latin typeface="Meiryo" panose="020B0604030504040204" pitchFamily="34" charset="-128"/>
                <a:ea typeface="Meiryo" panose="020B0604030504040204" pitchFamily="34" charset="-128"/>
              </a:rPr>
              <a:t>( 20</a:t>
            </a:r>
            <a:r>
              <a:rPr lang="ja-JP" altLang="en-US" sz="1000" b="0" i="0">
                <a:solidFill>
                  <a:srgbClr val="333333"/>
                </a:solidFill>
                <a:effectLst/>
                <a:latin typeface="Meiryo" panose="020B0604030504040204" pitchFamily="34" charset="-128"/>
                <a:ea typeface="Meiryo" panose="020B0604030504040204" pitchFamily="34" charset="-128"/>
              </a:rPr>
              <a:t>本入り</a:t>
            </a:r>
            <a:r>
              <a:rPr lang="en-US" altLang="ja-JP" sz="1000" b="0" i="0" dirty="0">
                <a:solidFill>
                  <a:srgbClr val="333333"/>
                </a:solidFill>
                <a:effectLst/>
                <a:latin typeface="Meiryo" panose="020B0604030504040204" pitchFamily="34" charset="-128"/>
                <a:ea typeface="Meiryo" panose="020B0604030504040204" pitchFamily="34" charset="-128"/>
              </a:rPr>
              <a:t>) ×2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おもちゃ各種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お菓子各種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9188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上記明細商品以外はセット内容には含まれません。</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テントのデザインや什器の仕様は変更になる場合がありますのでご了承ください。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89D397FB-76B9-F33A-7B75-CF3F34BCBDF9}"/>
              </a:ext>
            </a:extLst>
          </p:cNvPr>
          <p:cNvSpPr/>
          <p:nvPr/>
        </p:nvSpPr>
        <p:spPr>
          <a:xfrm>
            <a:off x="6204030" y="3047220"/>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屋台サイズ：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A6575157-BE73-CBF9-F8B2-4C35A0D96783}"/>
              </a:ext>
            </a:extLst>
          </p:cNvPr>
          <p:cNvSpPr/>
          <p:nvPr/>
        </p:nvSpPr>
        <p:spPr>
          <a:xfrm>
            <a:off x="7300358" y="3109269"/>
            <a:ext cx="2584766" cy="42979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W250×H</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245×D250cm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17944</TotalTime>
  <Words>275</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606</cp:revision>
  <cp:lastPrinted>2021-10-13T13:51:27Z</cp:lastPrinted>
  <dcterms:created xsi:type="dcterms:W3CDTF">2013-12-25T09:34:24Z</dcterms:created>
  <dcterms:modified xsi:type="dcterms:W3CDTF">2023-06-23T01:11:08Z</dcterms:modified>
</cp:coreProperties>
</file>