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59" autoAdjust="0"/>
    <p:restoredTop sz="86375" autoAdjust="0"/>
  </p:normalViewPr>
  <p:slideViewPr>
    <p:cSldViewPr snapToObjects="1">
      <p:cViewPr varScale="1">
        <p:scale>
          <a:sx n="100" d="100"/>
          <a:sy n="100" d="100"/>
        </p:scale>
        <p:origin x="432" y="1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DX</a:t>
            </a:r>
            <a:r>
              <a:rPr lang="ja-JP" altLang="en-US" sz="1600" b="1" i="0">
                <a:solidFill>
                  <a:srgbClr val="333333"/>
                </a:solidFill>
                <a:effectLst/>
                <a:latin typeface="Meiryo" panose="020B0604030504040204" pitchFamily="34" charset="-128"/>
                <a:ea typeface="Meiryo" panose="020B0604030504040204" pitchFamily="34" charset="-128"/>
              </a:rPr>
              <a:t>スーパーボールすくいヨーヨー釣りセット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DX</a:t>
            </a:r>
            <a:r>
              <a:rPr lang="ja-JP" altLang="en-US" sz="1000" b="0" i="0">
                <a:solidFill>
                  <a:srgbClr val="333333"/>
                </a:solidFill>
                <a:effectLst/>
                <a:latin typeface="Meiryo" panose="020B0604030504040204" pitchFamily="34" charset="-128"/>
                <a:ea typeface="Meiryo" panose="020B0604030504040204" pitchFamily="34" charset="-128"/>
              </a:rPr>
              <a:t>スーパーボールすくいヨーヨー釣りセットはお祭りイベントで大人気のスーパーボールすくい・ヨーヨー釣りに必要なアイテムをオールインワンセットにした商品です。屋外でも屋内でも誰でも簡単に設置できます。タープテントや景品のお菓子やおもちゃまでセットに含まれているので、届いたらすぐに始められます。こどもを中心としたイベントだけでなく、介護福祉施設でも大好評！年齢を問わず楽しんでいただ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0"/>
            <a:ext cx="2584766" cy="16577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 タープテント </a:t>
            </a:r>
            <a:r>
              <a:rPr lang="en-US" altLang="ja-JP" sz="1000" b="0" i="0" dirty="0">
                <a:solidFill>
                  <a:srgbClr val="333333"/>
                </a:solidFill>
                <a:effectLst/>
                <a:latin typeface="Meiryo" panose="020B0604030504040204" pitchFamily="34" charset="-128"/>
                <a:ea typeface="Meiryo" panose="020B0604030504040204" pitchFamily="34" charset="-128"/>
              </a:rPr>
              <a:t>2. 5m</a:t>
            </a:r>
            <a:r>
              <a:rPr lang="ja-JP" altLang="en-US" sz="1000" b="0" i="0">
                <a:solidFill>
                  <a:srgbClr val="333333"/>
                </a:solidFill>
                <a:effectLst/>
                <a:latin typeface="Meiryo" panose="020B0604030504040204" pitchFamily="34" charset="-128"/>
                <a:ea typeface="Meiryo" panose="020B0604030504040204" pitchFamily="34" charset="-128"/>
              </a:rPr>
              <a:t>仕様</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横型のれん</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スーパーボール</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紅白幕</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ゴザ</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提灯</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たらい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丸型プール</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フットポンプ付き</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とくとくパックすくい用</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個入り</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カラフルボールミックス</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超らくらくヨーヨー釣りセット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ポイ</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グッピーちゃん</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個入</a:t>
            </a:r>
            <a:r>
              <a:rPr lang="en-US" altLang="ja-JP" sz="1000" b="0" i="0" dirty="0">
                <a:solidFill>
                  <a:srgbClr val="333333"/>
                </a:solidFill>
                <a:effectLst/>
                <a:latin typeface="Meiryo" panose="020B0604030504040204" pitchFamily="34" charset="-128"/>
                <a:ea typeface="Meiryo" panose="020B0604030504040204" pitchFamily="34" charset="-128"/>
              </a:rPr>
              <a:t>) ×2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すくい皿</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ボールアルミ容器</a:t>
            </a:r>
            <a:r>
              <a:rPr lang="en-US" altLang="ja-JP" sz="1000" b="0" i="0" dirty="0">
                <a:solidFill>
                  <a:srgbClr val="333333"/>
                </a:solidFill>
                <a:effectLst/>
                <a:latin typeface="Meiryo" panose="020B0604030504040204" pitchFamily="34" charset="-128"/>
                <a:ea typeface="Meiryo" panose="020B0604030504040204" pitchFamily="34" charset="-128"/>
              </a:rPr>
              <a:t>)×2</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91882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上記明細商品以外はセット内容には含まれません。</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テントのデザインや什器の仕様は変更になる場合がありますのでご了承ください。</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89D397FB-76B9-F33A-7B75-CF3F34BCBDF9}"/>
              </a:ext>
            </a:extLst>
          </p:cNvPr>
          <p:cNvSpPr/>
          <p:nvPr/>
        </p:nvSpPr>
        <p:spPr>
          <a:xfrm>
            <a:off x="6204030" y="3465188"/>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屋台サイズ：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A6575157-BE73-CBF9-F8B2-4C35A0D96783}"/>
              </a:ext>
            </a:extLst>
          </p:cNvPr>
          <p:cNvSpPr/>
          <p:nvPr/>
        </p:nvSpPr>
        <p:spPr>
          <a:xfrm>
            <a:off x="7300358" y="3527237"/>
            <a:ext cx="2584766" cy="42979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W250×H</a:t>
            </a:r>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245×D250cm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17945</TotalTime>
  <Words>303</Words>
  <Application>Microsoft Macintosh PowerPoint</Application>
  <PresentationFormat>ユーザー設定</PresentationFormat>
  <Paragraphs>27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606</cp:revision>
  <cp:lastPrinted>2021-10-13T13:51:27Z</cp:lastPrinted>
  <dcterms:created xsi:type="dcterms:W3CDTF">2013-12-25T09:34:24Z</dcterms:created>
  <dcterms:modified xsi:type="dcterms:W3CDTF">2023-06-06T04:26:27Z</dcterms:modified>
</cp:coreProperties>
</file>