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1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2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42493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DX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追加用お菓子セット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個入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DX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追加用お菓子セット（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個入）はお祭り屋台シリーズで使える景品追加用お菓子セットです。景品数を増やす際にはこちらをご一緒にご注文ください。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91882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17945</TotalTime>
  <Words>148</Words>
  <Application>Microsoft Macintosh PowerPoint</Application>
  <PresentationFormat>ユーザー設定</PresentationFormat>
  <Paragraphs>24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608</cp:revision>
  <cp:lastPrinted>2021-10-13T13:51:27Z</cp:lastPrinted>
  <dcterms:created xsi:type="dcterms:W3CDTF">2013-12-25T09:34:24Z</dcterms:created>
  <dcterms:modified xsi:type="dcterms:W3CDTF">2023-06-23T01:09:26Z</dcterms:modified>
</cp:coreProperties>
</file>