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33" autoAdjust="0"/>
    <p:restoredTop sz="86375" autoAdjust="0"/>
  </p:normalViewPr>
  <p:slideViewPr>
    <p:cSldViewPr snapToObjects="1">
      <p:cViewPr varScale="1">
        <p:scale>
          <a:sx n="116" d="100"/>
          <a:sy n="116" d="100"/>
        </p:scale>
        <p:origin x="182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842493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スタンダード輪投げセット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スタンダード輪投げセットはお祭りイベントで大人気の輪投げに必要なアイテムをセットにした商品です。</a:t>
            </a:r>
            <a:r>
              <a:rPr lang="en-US" altLang="ja-JP" sz="1000" b="0" i="0" u="none" strike="noStrike" dirty="0">
                <a:solidFill>
                  <a:srgbClr val="003780"/>
                </a:solidFill>
                <a:effectLst/>
                <a:latin typeface="Meiryo" panose="020B0604030504040204" pitchFamily="34" charset="-128"/>
                <a:ea typeface="Meiryo" panose="020B0604030504040204" pitchFamily="34" charset="-128"/>
              </a:rPr>
              <a:t>DX</a:t>
            </a:r>
            <a:r>
              <a:rPr lang="ja-JP" altLang="en-US" sz="1000" b="0" i="0" u="none" strike="noStrike">
                <a:solidFill>
                  <a:srgbClr val="003780"/>
                </a:solidFill>
                <a:effectLst/>
                <a:latin typeface="Meiryo" panose="020B0604030504040204" pitchFamily="34" charset="-128"/>
                <a:ea typeface="Meiryo" panose="020B0604030504040204" pitchFamily="34" charset="-128"/>
              </a:rPr>
              <a:t>シリーズ</a:t>
            </a:r>
            <a:r>
              <a:rPr lang="ja-JP" altLang="en-US" sz="1000" b="0" i="0">
                <a:solidFill>
                  <a:srgbClr val="333333"/>
                </a:solidFill>
                <a:effectLst/>
                <a:latin typeface="Meiryo" panose="020B0604030504040204" pitchFamily="34" charset="-128"/>
                <a:ea typeface="Meiryo" panose="020B0604030504040204" pitchFamily="34" charset="-128"/>
              </a:rPr>
              <a:t>から、テントと紅白幕をなくしたお得なスタンダード版！！豪華な什器はそのままで、本格的な縁日がそのまま楽しめます。屋外でも屋内でも誰でも簡単に設置できるので、届いたらすぐに始められます。こどもを中心としたイベントだけでなく、介護福祉施設でも大好評！年齢を問わず楽しんでいただけます。</a:t>
            </a:r>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上記明細商品以外はセット内容には含まれません。</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のれんのデザインや什器の仕様は変更になる場合がありますのでご了承ください。</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お菓子の味の指定はできません。ご了承ください。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405160"/>
            <a:ext cx="2584766" cy="165778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 横型のれん</a:t>
            </a:r>
            <a:r>
              <a:rPr lang="en-US" altLang="ja-JP" sz="1000" b="0" i="0" dirty="0">
                <a:solidFill>
                  <a:srgbClr val="333333"/>
                </a:solidFill>
                <a:effectLst/>
                <a:latin typeface="Meiryo" panose="020B0604030504040204" pitchFamily="34" charset="-128"/>
                <a:ea typeface="Meiryo" panose="020B0604030504040204" pitchFamily="34" charset="-128"/>
              </a:rPr>
              <a:t>( </a:t>
            </a:r>
            <a:r>
              <a:rPr lang="ja-JP" altLang="en-US" sz="1000" b="0" i="0">
                <a:solidFill>
                  <a:srgbClr val="333333"/>
                </a:solidFill>
                <a:effectLst/>
                <a:latin typeface="Meiryo" panose="020B0604030504040204" pitchFamily="34" charset="-128"/>
                <a:ea typeface="Meiryo" panose="020B0604030504040204" pitchFamily="34" charset="-128"/>
              </a:rPr>
              <a:t>輪投げ</a:t>
            </a:r>
            <a:r>
              <a:rPr lang="en-US" altLang="ja-JP" sz="1000" b="0" i="0" dirty="0">
                <a:solidFill>
                  <a:srgbClr val="333333"/>
                </a:solidFill>
                <a:effectLst/>
                <a:latin typeface="Meiryo" panose="020B0604030504040204" pitchFamily="34" charset="-128"/>
                <a:ea typeface="Meiryo" panose="020B0604030504040204" pitchFamily="34" charset="-128"/>
              </a:rPr>
              <a:t>)</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ゴザ</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提灯</a:t>
            </a:r>
            <a:r>
              <a:rPr lang="en-US" altLang="ja-JP" sz="1000" b="0" i="0" dirty="0">
                <a:solidFill>
                  <a:srgbClr val="333333"/>
                </a:solidFill>
                <a:effectLst/>
                <a:latin typeface="Meiryo" panose="020B0604030504040204" pitchFamily="34" charset="-128"/>
                <a:ea typeface="Meiryo" panose="020B0604030504040204" pitchFamily="34" charset="-128"/>
              </a:rPr>
              <a:t>×2</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輪投げの輪</a:t>
            </a:r>
            <a:r>
              <a:rPr lang="en-US" altLang="ja-JP" sz="1000" b="0" i="0" dirty="0">
                <a:solidFill>
                  <a:srgbClr val="333333"/>
                </a:solidFill>
                <a:effectLst/>
                <a:latin typeface="Meiryo" panose="020B0604030504040204" pitchFamily="34" charset="-128"/>
                <a:ea typeface="Meiryo" panose="020B0604030504040204" pitchFamily="34" charset="-128"/>
              </a:rPr>
              <a:t>( 20</a:t>
            </a:r>
            <a:r>
              <a:rPr lang="ja-JP" altLang="en-US" sz="1000" b="0" i="0">
                <a:solidFill>
                  <a:srgbClr val="333333"/>
                </a:solidFill>
                <a:effectLst/>
                <a:latin typeface="Meiryo" panose="020B0604030504040204" pitchFamily="34" charset="-128"/>
                <a:ea typeface="Meiryo" panose="020B0604030504040204" pitchFamily="34" charset="-128"/>
              </a:rPr>
              <a:t>本入り</a:t>
            </a:r>
            <a:r>
              <a:rPr lang="en-US" altLang="ja-JP" sz="1000" b="0" i="0" dirty="0">
                <a:solidFill>
                  <a:srgbClr val="333333"/>
                </a:solidFill>
                <a:effectLst/>
                <a:latin typeface="Meiryo" panose="020B0604030504040204" pitchFamily="34" charset="-128"/>
                <a:ea typeface="Meiryo" panose="020B0604030504040204" pitchFamily="34" charset="-128"/>
              </a:rPr>
              <a:t>)×2</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おもちゃ各種 </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お菓子各種 </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91882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射的ディスプレイを乗せる奥側の台と、手前の射的台はお客様でご用意していただく内容になります。写真の中に含まれる、机や台はセット内容には含まれないのでご注意ください。</a:t>
            </a:r>
            <a:br>
              <a:rPr lang="ja-JP" altLang="en-US" sz="1000"/>
            </a:br>
            <a:endParaRPr lang="ja-JP" altLang="en-US" sz="1000" b="0" i="0">
              <a:solidFill>
                <a:srgbClr val="333333"/>
              </a:solidFill>
              <a:effectLs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17947</TotalTime>
  <Words>317</Words>
  <Application>Microsoft Macintosh PowerPoint</Application>
  <PresentationFormat>ユーザー設定</PresentationFormat>
  <Paragraphs>27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608</cp:revision>
  <cp:lastPrinted>2021-10-13T13:51:27Z</cp:lastPrinted>
  <dcterms:created xsi:type="dcterms:W3CDTF">2013-12-25T09:34:24Z</dcterms:created>
  <dcterms:modified xsi:type="dcterms:W3CDTF">2023-06-23T01:12:45Z</dcterms:modified>
</cp:coreProperties>
</file>