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23" autoAdjust="0"/>
    <p:restoredTop sz="86375" autoAdjust="0"/>
  </p:normalViewPr>
  <p:slideViewPr>
    <p:cSldViewPr snapToObjects="1">
      <p:cViewPr varScale="1">
        <p:scale>
          <a:sx n="112" d="100"/>
          <a:sy n="112" d="100"/>
        </p:scale>
        <p:origin x="140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スタンダードスーパーボール・ヨーヨー風船セット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スタンダードスーパーボール・ヨーヨー風船セットはお祭りイベントで大人気のスーパーボールすくい・ヨーヨー釣りに必要なアイテムをセットにした商品です。</a:t>
            </a:r>
            <a:r>
              <a:rPr lang="en-US" altLang="ja-JP" sz="1000" b="0" i="0" dirty="0">
                <a:solidFill>
                  <a:srgbClr val="333333"/>
                </a:solidFill>
                <a:effectLst/>
                <a:latin typeface="Meiryo" panose="020B0604030504040204" pitchFamily="34" charset="-128"/>
                <a:ea typeface="Meiryo" panose="020B0604030504040204" pitchFamily="34" charset="-128"/>
              </a:rPr>
              <a:t>DX</a:t>
            </a:r>
            <a:r>
              <a:rPr lang="ja-JP" altLang="en-US" sz="1000" b="0" i="0">
                <a:solidFill>
                  <a:srgbClr val="333333"/>
                </a:solidFill>
                <a:effectLst/>
                <a:latin typeface="Meiryo" panose="020B0604030504040204" pitchFamily="34" charset="-128"/>
                <a:ea typeface="Meiryo" panose="020B0604030504040204" pitchFamily="34" charset="-128"/>
              </a:rPr>
              <a:t>シリーズから、テントと紅白幕をなくしたお得なスタンダード版！！豪華な什器はそのままで、本格的な縁日がそのまま楽しめます。誰でも簡単に設置できるので、届いたらすぐに始められます。こどもを中心としたイベントだけでなく、介護福祉施設でも大好評！年齢を問わず楽しんでいただけます。 </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上記明細商品以外はセット内容には含まれません。</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のれんのデザインや什器の仕様は変更になる場合がありますのでご了承ください。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6577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 横型のれん</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スーパーボール</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ゴザ</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提灯</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たらい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丸型プール</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フットポンプ付き</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とくとくパックすくい用</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個入り</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ウキウキぷかぷかミックス</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超らくらくヨーヨー釣りセット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ポイ</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グッピーちゃん</a:t>
            </a:r>
            <a:r>
              <a:rPr lang="en-US" altLang="ja-JP" sz="1000" b="0" i="0" dirty="0">
                <a:solidFill>
                  <a:srgbClr val="333333"/>
                </a:solidFill>
                <a:effectLst/>
                <a:latin typeface="Meiryo" panose="020B0604030504040204" pitchFamily="34" charset="-128"/>
                <a:ea typeface="Meiryo" panose="020B0604030504040204" pitchFamily="34" charset="-128"/>
              </a:rPr>
              <a:t>)×2</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 すくい皿</a:t>
            </a:r>
            <a:r>
              <a:rPr lang="en-US" altLang="ja-JP" sz="1000" b="0" i="0" dirty="0">
                <a:solidFill>
                  <a:srgbClr val="333333"/>
                </a:solidFill>
                <a:effectLst/>
                <a:latin typeface="Meiryo" panose="020B0604030504040204" pitchFamily="34" charset="-128"/>
                <a:ea typeface="Meiryo" panose="020B0604030504040204" pitchFamily="34" charset="-128"/>
              </a:rPr>
              <a:t>( </a:t>
            </a:r>
            <a:r>
              <a:rPr lang="ja-JP" altLang="en-US" sz="1000" b="0" i="0">
                <a:solidFill>
                  <a:srgbClr val="333333"/>
                </a:solidFill>
                <a:effectLst/>
                <a:latin typeface="Meiryo" panose="020B0604030504040204" pitchFamily="34" charset="-128"/>
                <a:ea typeface="Meiryo" panose="020B0604030504040204" pitchFamily="34" charset="-128"/>
              </a:rPr>
              <a:t>ボールアルミ容器</a:t>
            </a:r>
            <a:r>
              <a:rPr lang="en-US" altLang="ja-JP" sz="1000" b="0" i="0" dirty="0">
                <a:solidFill>
                  <a:srgbClr val="333333"/>
                </a:solidFill>
                <a:effectLst/>
                <a:latin typeface="Meiryo" panose="020B0604030504040204" pitchFamily="34" charset="-128"/>
                <a:ea typeface="Meiryo" panose="020B0604030504040204" pitchFamily="34" charset="-128"/>
              </a:rPr>
              <a:t>)×2</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9188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射的ディスプレイを乗せる奥側の台と、手前の射的台はお客様でご用意していただく内容になります。写真の中に含まれる、机や台はセット内容には含まれないのでご注意ください。</a:t>
            </a:r>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338</Words>
  <Application>Microsoft Macintosh PowerPoint</Application>
  <PresentationFormat>ユーザー設定</PresentationFormat>
  <Paragraphs>27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608</cp:revision>
  <cp:lastPrinted>2021-10-13T13:51:27Z</cp:lastPrinted>
  <dcterms:created xsi:type="dcterms:W3CDTF">2013-12-25T09:34:24Z</dcterms:created>
  <dcterms:modified xsi:type="dcterms:W3CDTF">2023-06-06T04:44:25Z</dcterms:modified>
</cp:coreProperties>
</file>